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289" r:id="rId4"/>
    <p:sldId id="298" r:id="rId5"/>
    <p:sldId id="303" r:id="rId6"/>
    <p:sldId id="302" r:id="rId7"/>
    <p:sldId id="297" r:id="rId8"/>
    <p:sldId id="276" r:id="rId9"/>
    <p:sldId id="291" r:id="rId10"/>
    <p:sldId id="292" r:id="rId11"/>
    <p:sldId id="293" r:id="rId12"/>
    <p:sldId id="258" r:id="rId13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R.Vishnu Shankar" userId="1154e3e8a78e1e79" providerId="LiveId" clId="{E1145BC9-FBCC-4CCA-95C4-D4A543C24E9E}"/>
    <pc:docChg chg="modSld modMainMaster">
      <pc:chgData name="J.R.Vishnu Shankar" userId="1154e3e8a78e1e79" providerId="LiveId" clId="{E1145BC9-FBCC-4CCA-95C4-D4A543C24E9E}" dt="2023-10-02T17:02:09.366" v="36"/>
      <pc:docMkLst>
        <pc:docMk/>
      </pc:docMkLst>
      <pc:sldChg chg="setBg">
        <pc:chgData name="J.R.Vishnu Shankar" userId="1154e3e8a78e1e79" providerId="LiveId" clId="{E1145BC9-FBCC-4CCA-95C4-D4A543C24E9E}" dt="2023-10-02T17:02:09.366" v="36"/>
        <pc:sldMkLst>
          <pc:docMk/>
          <pc:sldMk cId="1117921289" sldId="256"/>
        </pc:sldMkLst>
      </pc:sldChg>
      <pc:sldMasterChg chg="setBg modSldLayout">
        <pc:chgData name="J.R.Vishnu Shankar" userId="1154e3e8a78e1e79" providerId="LiveId" clId="{E1145BC9-FBCC-4CCA-95C4-D4A543C24E9E}" dt="2023-10-02T17:02:09.366" v="36"/>
        <pc:sldMasterMkLst>
          <pc:docMk/>
          <pc:sldMasterMk cId="1532399824" sldId="2147483660"/>
        </pc:sldMasterMkLst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1808457057" sldId="2147483661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354053433" sldId="2147483662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1236908205" sldId="2147483663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366977703" sldId="2147483664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2000110701" sldId="2147483665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1774337585" sldId="2147483666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2927549993" sldId="2147483667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1015786782" sldId="2147483668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1767585913" sldId="2147483669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3098990742" sldId="2147483670"/>
          </pc:sldLayoutMkLst>
        </pc:sldLayoutChg>
        <pc:sldLayoutChg chg="setBg">
          <pc:chgData name="J.R.Vishnu Shankar" userId="1154e3e8a78e1e79" providerId="LiveId" clId="{E1145BC9-FBCC-4CCA-95C4-D4A543C24E9E}" dt="2023-10-02T17:02:09.366" v="36"/>
          <pc:sldLayoutMkLst>
            <pc:docMk/>
            <pc:sldMasterMk cId="1532399824" sldId="2147483660"/>
            <pc:sldLayoutMk cId="285468150" sldId="2147483671"/>
          </pc:sldLayoutMkLst>
        </pc:sldLayoutChg>
      </pc:sldMasterChg>
    </pc:docChg>
  </pc:docChgLst>
  <pc:docChgLst>
    <pc:chgData name="J.R.Vishnu Shankar" userId="1154e3e8a78e1e79" providerId="LiveId" clId="{84A76742-8FA6-47B6-9908-6AF7658A478B}"/>
    <pc:docChg chg="custSel addSld modSld sldOrd">
      <pc:chgData name="J.R.Vishnu Shankar" userId="1154e3e8a78e1e79" providerId="LiveId" clId="{84A76742-8FA6-47B6-9908-6AF7658A478B}" dt="2023-10-02T16:59:02.885" v="180" actId="27636"/>
      <pc:docMkLst>
        <pc:docMk/>
      </pc:docMkLst>
      <pc:sldChg chg="modSp new mod">
        <pc:chgData name="J.R.Vishnu Shankar" userId="1154e3e8a78e1e79" providerId="LiveId" clId="{84A76742-8FA6-47B6-9908-6AF7658A478B}" dt="2023-10-02T16:59:02.710" v="177"/>
        <pc:sldMkLst>
          <pc:docMk/>
          <pc:sldMk cId="1117921289" sldId="256"/>
        </pc:sldMkLst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1117921289" sldId="256"/>
            <ac:spMk id="2" creationId="{50EC9C0B-3969-DBB6-D41E-B30E8FDA933B}"/>
          </ac:spMkLst>
        </pc:spChg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1117921289" sldId="256"/>
            <ac:spMk id="3" creationId="{695F2A10-E58C-B059-E0BF-6103333ED277}"/>
          </ac:spMkLst>
        </pc:spChg>
      </pc:sldChg>
      <pc:sldChg chg="modSp add mod">
        <pc:chgData name="J.R.Vishnu Shankar" userId="1154e3e8a78e1e79" providerId="LiveId" clId="{84A76742-8FA6-47B6-9908-6AF7658A478B}" dt="2023-10-02T16:56:08.580" v="170" actId="123"/>
        <pc:sldMkLst>
          <pc:docMk/>
          <pc:sldMk cId="0" sldId="258"/>
        </pc:sldMkLst>
        <pc:spChg chg="mod">
          <ac:chgData name="J.R.Vishnu Shankar" userId="1154e3e8a78e1e79" providerId="LiveId" clId="{84A76742-8FA6-47B6-9908-6AF7658A478B}" dt="2023-10-02T16:56:08.580" v="170" actId="123"/>
          <ac:spMkLst>
            <pc:docMk/>
            <pc:sldMk cId="0" sldId="258"/>
            <ac:spMk id="40963" creationId="{00000000-0000-0000-0000-000000000000}"/>
          </ac:spMkLst>
        </pc:spChg>
      </pc:sldChg>
      <pc:sldChg chg="modSp add mod ord">
        <pc:chgData name="J.R.Vishnu Shankar" userId="1154e3e8a78e1e79" providerId="LiveId" clId="{84A76742-8FA6-47B6-9908-6AF7658A478B}" dt="2023-10-02T16:59:02.710" v="177"/>
        <pc:sldMkLst>
          <pc:docMk/>
          <pc:sldMk cId="2212138709" sldId="276"/>
        </pc:sldMkLst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2212138709" sldId="276"/>
            <ac:spMk id="2" creationId="{00000000-0000-0000-0000-000000000000}"/>
          </ac:spMkLst>
        </pc:spChg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2212138709" sldId="276"/>
            <ac:spMk id="3" creationId="{00000000-0000-0000-0000-000000000000}"/>
          </ac:spMkLst>
        </pc:spChg>
        <pc:picChg chg="mod">
          <ac:chgData name="J.R.Vishnu Shankar" userId="1154e3e8a78e1e79" providerId="LiveId" clId="{84A76742-8FA6-47B6-9908-6AF7658A478B}" dt="2023-10-02T16:51:18.692" v="107" actId="14100"/>
          <ac:picMkLst>
            <pc:docMk/>
            <pc:sldMk cId="2212138709" sldId="276"/>
            <ac:picMk id="9218" creationId="{00000000-0000-0000-0000-000000000000}"/>
          </ac:picMkLst>
        </pc:picChg>
      </pc:sldChg>
      <pc:sldChg chg="modSp add mod">
        <pc:chgData name="J.R.Vishnu Shankar" userId="1154e3e8a78e1e79" providerId="LiveId" clId="{84A76742-8FA6-47B6-9908-6AF7658A478B}" dt="2023-10-02T16:59:02.710" v="177"/>
        <pc:sldMkLst>
          <pc:docMk/>
          <pc:sldMk cId="3463426970" sldId="289"/>
        </pc:sldMkLst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3463426970" sldId="289"/>
            <ac:spMk id="2" creationId="{2BD0D26E-8922-D81B-1405-BEAA8ECE4150}"/>
          </ac:spMkLst>
        </pc:spChg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3463426970" sldId="289"/>
            <ac:spMk id="3" creationId="{4AC1FA37-357E-50DE-F198-C804BB071C1A}"/>
          </ac:spMkLst>
        </pc:spChg>
      </pc:sldChg>
      <pc:sldChg chg="modSp add mod">
        <pc:chgData name="J.R.Vishnu Shankar" userId="1154e3e8a78e1e79" providerId="LiveId" clId="{84A76742-8FA6-47B6-9908-6AF7658A478B}" dt="2023-10-02T16:59:02.827" v="178" actId="27636"/>
        <pc:sldMkLst>
          <pc:docMk/>
          <pc:sldMk cId="1344696914" sldId="291"/>
        </pc:sldMkLst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1344696914" sldId="291"/>
            <ac:spMk id="2" creationId="{5E229D22-5B1C-33AA-3CDA-7574039D9BDA}"/>
          </ac:spMkLst>
        </pc:spChg>
        <pc:spChg chg="mod">
          <ac:chgData name="J.R.Vishnu Shankar" userId="1154e3e8a78e1e79" providerId="LiveId" clId="{84A76742-8FA6-47B6-9908-6AF7658A478B}" dt="2023-10-02T16:59:02.827" v="178" actId="27636"/>
          <ac:spMkLst>
            <pc:docMk/>
            <pc:sldMk cId="1344696914" sldId="291"/>
            <ac:spMk id="3" creationId="{F0D52A5B-145A-54EE-AFB5-2C2A84463D2D}"/>
          </ac:spMkLst>
        </pc:spChg>
      </pc:sldChg>
      <pc:sldChg chg="modSp add mod">
        <pc:chgData name="J.R.Vishnu Shankar" userId="1154e3e8a78e1e79" providerId="LiveId" clId="{84A76742-8FA6-47B6-9908-6AF7658A478B}" dt="2023-10-02T16:59:02.858" v="179" actId="27636"/>
        <pc:sldMkLst>
          <pc:docMk/>
          <pc:sldMk cId="2256296390" sldId="292"/>
        </pc:sldMkLst>
        <pc:spChg chg="mod">
          <ac:chgData name="J.R.Vishnu Shankar" userId="1154e3e8a78e1e79" providerId="LiveId" clId="{84A76742-8FA6-47B6-9908-6AF7658A478B}" dt="2023-10-02T16:59:02.858" v="179" actId="27636"/>
          <ac:spMkLst>
            <pc:docMk/>
            <pc:sldMk cId="2256296390" sldId="292"/>
            <ac:spMk id="3" creationId="{D3BA9393-39A1-8EB7-0D9E-4B45D682AF45}"/>
          </ac:spMkLst>
        </pc:spChg>
      </pc:sldChg>
      <pc:sldChg chg="modSp add mod">
        <pc:chgData name="J.R.Vishnu Shankar" userId="1154e3e8a78e1e79" providerId="LiveId" clId="{84A76742-8FA6-47B6-9908-6AF7658A478B}" dt="2023-10-02T16:59:02.885" v="180" actId="27636"/>
        <pc:sldMkLst>
          <pc:docMk/>
          <pc:sldMk cId="2011759306" sldId="293"/>
        </pc:sldMkLst>
        <pc:spChg chg="mod">
          <ac:chgData name="J.R.Vishnu Shankar" userId="1154e3e8a78e1e79" providerId="LiveId" clId="{84A76742-8FA6-47B6-9908-6AF7658A478B}" dt="2023-10-02T16:59:02.885" v="180" actId="27636"/>
          <ac:spMkLst>
            <pc:docMk/>
            <pc:sldMk cId="2011759306" sldId="293"/>
            <ac:spMk id="3" creationId="{09340A58-D5D8-8ED7-B57C-01A851E9E8DE}"/>
          </ac:spMkLst>
        </pc:spChg>
      </pc:sldChg>
      <pc:sldChg chg="modSp add mod">
        <pc:chgData name="J.R.Vishnu Shankar" userId="1154e3e8a78e1e79" providerId="LiveId" clId="{84A76742-8FA6-47B6-9908-6AF7658A478B}" dt="2023-10-02T16:51:42.994" v="114" actId="14100"/>
        <pc:sldMkLst>
          <pc:docMk/>
          <pc:sldMk cId="1637350026" sldId="297"/>
        </pc:sldMkLst>
        <pc:picChg chg="mod">
          <ac:chgData name="J.R.Vishnu Shankar" userId="1154e3e8a78e1e79" providerId="LiveId" clId="{84A76742-8FA6-47B6-9908-6AF7658A478B}" dt="2023-10-02T16:51:42.994" v="114" actId="14100"/>
          <ac:picMkLst>
            <pc:docMk/>
            <pc:sldMk cId="1637350026" sldId="297"/>
            <ac:picMk id="4" creationId="{C0131139-9CC8-CF55-C9E9-F2A98EEBEAB9}"/>
          </ac:picMkLst>
        </pc:picChg>
      </pc:sldChg>
      <pc:sldChg chg="modSp add">
        <pc:chgData name="J.R.Vishnu Shankar" userId="1154e3e8a78e1e79" providerId="LiveId" clId="{84A76742-8FA6-47B6-9908-6AF7658A478B}" dt="2023-10-02T16:59:02.710" v="177"/>
        <pc:sldMkLst>
          <pc:docMk/>
          <pc:sldMk cId="3516123691" sldId="298"/>
        </pc:sldMkLst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3516123691" sldId="298"/>
            <ac:spMk id="2" creationId="{69614668-9782-5F92-9466-E0C76CC3814A}"/>
          </ac:spMkLst>
        </pc:spChg>
      </pc:sldChg>
      <pc:sldChg chg="modSp add ord">
        <pc:chgData name="J.R.Vishnu Shankar" userId="1154e3e8a78e1e79" providerId="LiveId" clId="{84A76742-8FA6-47B6-9908-6AF7658A478B}" dt="2023-10-02T16:59:02.710" v="177"/>
        <pc:sldMkLst>
          <pc:docMk/>
          <pc:sldMk cId="1004771119" sldId="302"/>
        </pc:sldMkLst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1004771119" sldId="302"/>
            <ac:spMk id="3" creationId="{BD99F87D-D115-662A-FE9E-F3CEF17B8A89}"/>
          </ac:spMkLst>
        </pc:spChg>
        <pc:picChg chg="mod">
          <ac:chgData name="J.R.Vishnu Shankar" userId="1154e3e8a78e1e79" providerId="LiveId" clId="{84A76742-8FA6-47B6-9908-6AF7658A478B}" dt="2023-10-02T16:52:09.152" v="123" actId="14100"/>
          <ac:picMkLst>
            <pc:docMk/>
            <pc:sldMk cId="1004771119" sldId="302"/>
            <ac:picMk id="1028" creationId="{C5E7E1C3-2B12-AE5F-5AED-A8EDD7C7DBFB}"/>
          </ac:picMkLst>
        </pc:picChg>
        <pc:picChg chg="mod">
          <ac:chgData name="J.R.Vishnu Shankar" userId="1154e3e8a78e1e79" providerId="LiveId" clId="{84A76742-8FA6-47B6-9908-6AF7658A478B}" dt="2023-10-02T16:54:12.364" v="144" actId="14100"/>
          <ac:picMkLst>
            <pc:docMk/>
            <pc:sldMk cId="1004771119" sldId="302"/>
            <ac:picMk id="4098" creationId="{52676EB3-4AEA-8381-DF24-99AD83A44672}"/>
          </ac:picMkLst>
        </pc:picChg>
      </pc:sldChg>
      <pc:sldChg chg="modSp add ord">
        <pc:chgData name="J.R.Vishnu Shankar" userId="1154e3e8a78e1e79" providerId="LiveId" clId="{84A76742-8FA6-47B6-9908-6AF7658A478B}" dt="2023-10-02T16:57:57.167" v="176"/>
        <pc:sldMkLst>
          <pc:docMk/>
          <pc:sldMk cId="3121884173" sldId="303"/>
        </pc:sldMkLst>
        <pc:picChg chg="mod">
          <ac:chgData name="J.R.Vishnu Shankar" userId="1154e3e8a78e1e79" providerId="LiveId" clId="{84A76742-8FA6-47B6-9908-6AF7658A478B}" dt="2023-10-02T16:53:55.160" v="143" actId="14100"/>
          <ac:picMkLst>
            <pc:docMk/>
            <pc:sldMk cId="3121884173" sldId="303"/>
            <ac:picMk id="5122" creationId="{C1EC21D8-826E-BD17-F3A2-13481995E4D1}"/>
          </ac:picMkLst>
        </pc:picChg>
      </pc:sldChg>
      <pc:sldChg chg="modSp new mod">
        <pc:chgData name="J.R.Vishnu Shankar" userId="1154e3e8a78e1e79" providerId="LiveId" clId="{84A76742-8FA6-47B6-9908-6AF7658A478B}" dt="2023-10-02T16:59:02.710" v="177"/>
        <pc:sldMkLst>
          <pc:docMk/>
          <pc:sldMk cId="2985121912" sldId="304"/>
        </pc:sldMkLst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2985121912" sldId="304"/>
            <ac:spMk id="2" creationId="{BD3AD7D6-3F11-C380-0C5B-7BF8A0C4106E}"/>
          </ac:spMkLst>
        </pc:spChg>
        <pc:spChg chg="mod">
          <ac:chgData name="J.R.Vishnu Shankar" userId="1154e3e8a78e1e79" providerId="LiveId" clId="{84A76742-8FA6-47B6-9908-6AF7658A478B}" dt="2023-10-02T16:59:02.710" v="177"/>
          <ac:spMkLst>
            <pc:docMk/>
            <pc:sldMk cId="2985121912" sldId="304"/>
            <ac:spMk id="3" creationId="{737889A0-6073-50D2-9660-DD8DFEE5B6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F9A8-30C6-DC82-B622-51EDAB1D1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E7631-491D-A171-4018-AF4EDC43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86575-447B-D943-B0BC-D6FD9B5A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CE376-89D8-84C0-097F-2E2D59F4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D34B3-C95F-D0A6-0D26-DA91B46A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845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FD28-D366-DA4C-F009-9E8BE734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E13CD-DA4E-4C49-A24A-24A6CD2D5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9A9D2-A0B7-F066-C0D1-A7F555F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01784-7E47-D014-81F5-EDCD1E05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A2757-0F53-8FA8-7C42-EBF0BE6D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899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0FDD4-7ABE-FDD5-FE9C-811F32FD9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B3C27-D128-5B0A-0622-FA0E84BBE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AB372-E7E4-6C47-2277-785BFC4D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EEDE7-4E01-7700-3513-76FC7661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7967A-CCD1-8F5D-82CC-FE2B5F13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46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B3A4-A997-26BA-00BE-8F51D621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1944-F73D-FAE5-EEBD-0940E825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21359-7663-40AD-E02D-FDC14381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19382-642C-E5D6-6C08-858D7692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12856-BB33-2D37-63D9-F2F06CEF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5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09F7-B651-6F59-366A-8346C725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92E21-C145-0F1A-157C-2780E31FC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5D4C0-BC73-998E-20CA-932D00A0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77E9D-04D9-D035-F978-CA5FFC6B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11AD9-9815-63E1-D4D1-9EC1518E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690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AE46-A96A-398B-9469-3582AF20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5C5A-286F-6CF1-08E0-AAB3FB4C1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6C01C-7E45-6917-5CD2-BFEB4F898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5B016-6071-326A-3835-9B162960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1B461-A743-12DB-72C3-E18C2395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27C43-DFF0-4B96-2A6B-8D8DCD4F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97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52F4-F0A7-66AF-1D55-EE6FEAC4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712ED-D26F-95CB-DEA7-597E4D35A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203FD-0EB8-1C80-13B2-9A2D58B72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36CB4-76BB-FA58-7E94-B8B07A4C5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F55C6-836A-0337-3A00-AB597EF4E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5D7B79-6F66-1C20-7602-9A6DD538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F847C-60FD-0F50-20EB-FD0DE051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597BA-C45C-B01F-01E7-EE77F73F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11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45BC-C6C5-4835-3838-92348D1A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312C9-F018-F279-901A-C3B85BBD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21F33-CBBC-9979-728D-93ED377A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7597A-330D-47BB-4B25-EEC132CC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433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D1149-673B-F8C6-22D1-38049994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0D98E-A4D7-2CA1-806C-DC4A5ABE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B2AAD-8DCE-E505-0474-E14812AA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54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F0D4-FF06-51F8-6526-EB6A0DA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7504-8809-4287-0B9E-CDB52DCD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86BEE-96BA-2757-9E48-48312ADF7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CD110-12B9-5B80-0A42-41D1F76D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21CBA-A38E-9139-231C-162F2CF3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8D4A7-587B-3BCC-CF4B-A7F7C17E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578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0CF7-415E-E3B7-2A75-AEF14E59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68FF5-52B0-9737-D05E-AECA951BA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FDE4C-69B3-6F8D-3024-5A35C0B51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CB996-91FC-D523-259F-C93F65CA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15558-E79E-7CC3-4062-C9176B86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CEDBC-6A4A-F4D4-97A0-022FA0A8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5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B09856-2BAB-03B8-6B35-EDE7900B5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69F907-C2F3-3A4A-BBA1-A5A728813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8363CF-F9CE-9C09-72BF-32FB2806C6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3B637D-1F1D-477F-BACF-FBCA8B5CF5E3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ABED4D-86CE-9B32-CBB8-E9B2958BBC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C2D435-4357-FBA6-E542-E3AA0157F6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F4C9EA-BC57-4526-8411-5D1C883AB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239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9C0B-3969-DBB6-D41E-B30E8FDA9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 muscular Transmission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F2A10-E58C-B059-E0BF-6103333ED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RESHMY K.R</a:t>
            </a:r>
          </a:p>
          <a:p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 &amp; Head</a:t>
            </a:r>
          </a:p>
          <a:p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 of Physiology &amp; Biochemistry</a:t>
            </a:r>
          </a:p>
        </p:txBody>
      </p:sp>
    </p:spTree>
    <p:extLst>
      <p:ext uri="{BB962C8B-B14F-4D97-AF65-F5344CB8AC3E}">
        <p14:creationId xmlns:p14="http://schemas.microsoft.com/office/powerpoint/2010/main" val="111792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9393-39A1-8EB7-0D9E-4B45D682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533401"/>
            <a:ext cx="11195825" cy="55927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Different vesicular (SNAP-25,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syntaxin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and nerve terminal membrane proteins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synaptobrevin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synaptotagmin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play a role in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fusion of SVs to active zones and exocytosis of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into the synaptic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cleft. </a:t>
            </a:r>
          </a:p>
          <a:p>
            <a:pPr marL="0" indent="0" algn="just"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released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subsequently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binds to nicotinic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receptors on the junctional folds of the motor endplate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binding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 receptors triggers the opening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gated ion channels that allow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influx of sodium ions into the muscle.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sodium influx changes the postsynaptic membrane potential from -90 mV to -45 mV.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5629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40A58-D5D8-8ED7-B57C-01A851E9E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95" y="1066801"/>
            <a:ext cx="10247971" cy="5059363"/>
          </a:xfrm>
        </p:spPr>
        <p:txBody>
          <a:bodyPr>
            <a:normAutofit fontScale="92500"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This decrease in membrane potential is called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endplate potential.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the NMJ,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endplate potential is strong enough to propagate action potential over the surface of the skeletal muscle membrane that ultimately results in muscle contraction.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 prevent sustained depolarization and muscle contraction, as well as to allow for repolarization,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metabolized by acetylcholinesterase into its subunits, choline, and acetate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Choline can then be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re-used for the synthesis of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ACh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1524000" y="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Overview of Events at the neuromuscular junction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646771" y="533401"/>
            <a:ext cx="10950497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(AP)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electrical impulse, travels down the axon of the motor neuron to the end bulbs (synaptic terminals)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 causes the synaptic vesicles to fuse with the end bulb membrane, resulting in the release of Acetylcholine (Ach) into the synaptic cleft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 diffuses across the synaptic cleft &amp; binds to Ach receptors on the motor end plate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binding of Ach to its receptors causes a new AP to be generated along the muscle cell membrane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it binds to its receptors, Ach will be broken down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Acetylcholinesterase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an enzyme present in the synaptic cleft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D7D6-3F11-C380-0C5B-7BF8A0C4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89A0-6073-50D2-9660-DD8DFEE5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junction  between  terminal  branch of the  nerve fiber  and muscle fiber.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of information   from  motor nerve ending to the muscle fiber  through neuromuscular junction is  called neuromuscular  transmission.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12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D26E-8922-D81B-1405-BEAA8ECE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1FA37-357E-50DE-F198-C804BB071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Motor End Plate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forms the postsynaptic part of NMJ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It is the thickened portion of the muscle plasma membrane (sarcolemma) that is folded to form depressions called 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junctional folds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terminal nerve endings do not penetrate the motor endplate but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fit into the junctional folds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Junctional folds have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nicotinic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receptors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concentrated at the top. These receptors are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gated ion channels.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342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4668-9782-5F92-9466-E0C76CC3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D5ED57-8EC4-F4BA-4071-2CCD65541A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1"/>
            <a:ext cx="92202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2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78DE-0E63-FBED-30A2-E16EBA77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122" name="Picture 2" descr="JaypeeDigital | eBook Reader">
            <a:extLst>
              <a:ext uri="{FF2B5EF4-FFF2-40B4-BE49-F238E27FC236}">
                <a16:creationId xmlns:a16="http://schemas.microsoft.com/office/drawing/2014/main" id="{C1EC21D8-826E-BD17-F3A2-13481995E4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528" y="825191"/>
            <a:ext cx="5921296" cy="58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8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99F87D-D115-662A-FE9E-F3CEF17B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676EB3-4AEA-8381-DF24-99AD83A446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1" y="0"/>
            <a:ext cx="5018049" cy="69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uromuscular Junction Process Diagram | Quizlet">
            <a:extLst>
              <a:ext uri="{FF2B5EF4-FFF2-40B4-BE49-F238E27FC236}">
                <a16:creationId xmlns:a16="http://schemas.microsoft.com/office/drawing/2014/main" id="{C5E7E1C3-2B12-AE5F-5AED-A8EDD7C7DB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3444"/>
            <a:ext cx="543807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7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8420-C338-F4CD-3D01-DD5ADA92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131139-9CC8-CF55-C9E9-F2A98EEBE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80" y="970157"/>
            <a:ext cx="10983951" cy="57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911" y="970156"/>
            <a:ext cx="10515599" cy="579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213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9D22-5B1C-33AA-3CDA-7574039D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2A5B-145A-54EE-AFB5-2C2A8446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synthesized in the pre-synaptic terminal using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choline and acetyl-CoA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and the enzyme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choline acetyltransferase.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It subsequently goes through a series of modifications before being packaged in vesicles.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Upon depolarization, an action potential travels down the axon, causing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voltage-gated calcium channels to open,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resulting in an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influx of calcium ions into the nerve terminal. 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This causes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vesicles to migrate towards the nerve terminal membrane and fuse with the active zones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469691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2472</Template>
  <TotalTime>8</TotalTime>
  <Words>496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Diseño predeterminado</vt:lpstr>
      <vt:lpstr>Neuro muscular Transmission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 muscular Transmission</dc:title>
  <dc:creator>J.R.Vishnu Shankar</dc:creator>
  <cp:lastModifiedBy>J.R.Vishnu Shankar</cp:lastModifiedBy>
  <cp:revision>2</cp:revision>
  <dcterms:created xsi:type="dcterms:W3CDTF">2023-10-02T16:49:17Z</dcterms:created>
  <dcterms:modified xsi:type="dcterms:W3CDTF">2023-10-02T17:02:23Z</dcterms:modified>
</cp:coreProperties>
</file>